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40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70809-20E5-4FA5-B4D3-ABCE882714C6}" type="datetimeFigureOut">
              <a:rPr lang="th-TH" smtClean="0"/>
              <a:t>14/01/58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FB325-90A3-4B52-9A38-27218EF054B3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FB325-90A3-4B52-9A38-27218EF054B3}" type="slidenum">
              <a:rPr lang="th-TH" smtClean="0"/>
              <a:t>1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CFE6-A2BE-42A7-A8F6-417D583552DF}" type="datetimeFigureOut">
              <a:rPr lang="th-TH" smtClean="0"/>
              <a:pPr/>
              <a:t>14/01/58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BB34-DA01-473F-8CC6-69AC784782B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CFE6-A2BE-42A7-A8F6-417D583552DF}" type="datetimeFigureOut">
              <a:rPr lang="th-TH" smtClean="0"/>
              <a:pPr/>
              <a:t>14/01/58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BB34-DA01-473F-8CC6-69AC784782B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CFE6-A2BE-42A7-A8F6-417D583552DF}" type="datetimeFigureOut">
              <a:rPr lang="th-TH" smtClean="0"/>
              <a:pPr/>
              <a:t>14/01/58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BB34-DA01-473F-8CC6-69AC784782B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CFE6-A2BE-42A7-A8F6-417D583552DF}" type="datetimeFigureOut">
              <a:rPr lang="th-TH" smtClean="0"/>
              <a:pPr/>
              <a:t>14/01/58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BB34-DA01-473F-8CC6-69AC784782B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CFE6-A2BE-42A7-A8F6-417D583552DF}" type="datetimeFigureOut">
              <a:rPr lang="th-TH" smtClean="0"/>
              <a:pPr/>
              <a:t>14/01/58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BB34-DA01-473F-8CC6-69AC784782B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CFE6-A2BE-42A7-A8F6-417D583552DF}" type="datetimeFigureOut">
              <a:rPr lang="th-TH" smtClean="0"/>
              <a:pPr/>
              <a:t>14/01/58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BB34-DA01-473F-8CC6-69AC784782B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CFE6-A2BE-42A7-A8F6-417D583552DF}" type="datetimeFigureOut">
              <a:rPr lang="th-TH" smtClean="0"/>
              <a:pPr/>
              <a:t>14/01/58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BB34-DA01-473F-8CC6-69AC784782B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CFE6-A2BE-42A7-A8F6-417D583552DF}" type="datetimeFigureOut">
              <a:rPr lang="th-TH" smtClean="0"/>
              <a:pPr/>
              <a:t>14/01/58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BB34-DA01-473F-8CC6-69AC784782B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CFE6-A2BE-42A7-A8F6-417D583552DF}" type="datetimeFigureOut">
              <a:rPr lang="th-TH" smtClean="0"/>
              <a:pPr/>
              <a:t>14/01/58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BB34-DA01-473F-8CC6-69AC784782B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CFE6-A2BE-42A7-A8F6-417D583552DF}" type="datetimeFigureOut">
              <a:rPr lang="th-TH" smtClean="0"/>
              <a:pPr/>
              <a:t>14/01/58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BB34-DA01-473F-8CC6-69AC784782B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CFE6-A2BE-42A7-A8F6-417D583552DF}" type="datetimeFigureOut">
              <a:rPr lang="th-TH" smtClean="0"/>
              <a:pPr/>
              <a:t>14/01/58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BB34-DA01-473F-8CC6-69AC784782B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3CFE6-A2BE-42A7-A8F6-417D583552DF}" type="datetimeFigureOut">
              <a:rPr lang="th-TH" smtClean="0"/>
              <a:pPr/>
              <a:t>14/01/58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1BB34-DA01-473F-8CC6-69AC784782B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omen.sanook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52" y="285720"/>
            <a:ext cx="6572296" cy="84296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th-TH" sz="1400" b="1" u="sng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แอปเปิ้ล</a:t>
            </a:r>
            <a:r>
              <a:rPr lang="th-TH" sz="1400" b="1" u="sng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-ผลไม้เพื่อ</a:t>
            </a:r>
            <a:r>
              <a:rPr lang="th-TH" sz="1400" b="1" u="sng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สุขภาพ ลดน้ำหนักได้ผล</a:t>
            </a:r>
          </a:p>
          <a:p>
            <a:pPr algn="l" fontAlgn="base"/>
            <a:r>
              <a:rPr lang="th-TH" sz="1400" b="1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ผลไม้สุดยอดคุณประโยชน์ที่ผู้หญิงหลายคนโปรดปรานต้องยกให้</a:t>
            </a:r>
            <a:r>
              <a:rPr lang="th-TH" sz="1400" b="1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แอปเปิ้ล</a:t>
            </a:r>
            <a:r>
              <a:rPr lang="th-TH" sz="1400" b="1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เลยค่ะ เพราะแอ</a:t>
            </a:r>
            <a:r>
              <a:rPr lang="th-TH" sz="1400" b="1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ปเปิ้ลน</a:t>
            </a:r>
            <a:r>
              <a:rPr lang="th-TH" sz="1400" b="1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อกจากเป็นผลไม้ที่มีความหวานอร่อย กรุบกรอบ สามารถทานควบคุมน้ำหนักอย่างได้ผลดีแล้ว ยังมีส่วนช่วยป้องกันโรคต่างๆ ได้อีกด้วย วันนี้เราจะพาคุณมาดูประโยชน์ดีๆ จาก</a:t>
            </a:r>
            <a:r>
              <a:rPr lang="th-TH" sz="1400" b="1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แอปเปิ้ล</a:t>
            </a:r>
            <a:r>
              <a:rPr lang="th-TH" sz="1400" b="1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กันดังนี้</a:t>
            </a:r>
            <a:r>
              <a:rPr lang="th-TH" sz="1400" b="1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ค่ะ</a:t>
            </a:r>
          </a:p>
          <a:p>
            <a:pPr algn="l" fontAlgn="base"/>
            <a:endParaRPr lang="th-TH" sz="1400" b="1" dirty="0" smtClean="0">
              <a:solidFill>
                <a:srgbClr val="0070C0"/>
              </a:solidFill>
              <a:latin typeface="2547_Ddinya12" pitchFamily="2" charset="0"/>
              <a:cs typeface="2547_Ddinya12" pitchFamily="2" charset="0"/>
            </a:endParaRPr>
          </a:p>
          <a:p>
            <a:pPr algn="l" fontAlgn="base"/>
            <a:endParaRPr lang="th-TH" sz="1400" b="1" dirty="0" smtClean="0">
              <a:solidFill>
                <a:srgbClr val="0070C0"/>
              </a:solidFill>
              <a:latin typeface="2547_Ddinya12" pitchFamily="2" charset="0"/>
              <a:cs typeface="2547_Ddinya12" pitchFamily="2" charset="0"/>
            </a:endParaRPr>
          </a:p>
          <a:p>
            <a:pPr algn="l" fontAlgn="base"/>
            <a:endParaRPr lang="th-TH" sz="1400" b="1" dirty="0" smtClean="0">
              <a:solidFill>
                <a:srgbClr val="0070C0"/>
              </a:solidFill>
              <a:latin typeface="2547_Ddinya12" pitchFamily="2" charset="0"/>
              <a:cs typeface="2547_Ddinya12" pitchFamily="2" charset="0"/>
            </a:endParaRPr>
          </a:p>
          <a:p>
            <a:pPr algn="l" fontAlgn="base"/>
            <a:endParaRPr lang="th-TH" sz="1400" b="1" dirty="0" smtClean="0">
              <a:solidFill>
                <a:srgbClr val="0070C0"/>
              </a:solidFill>
              <a:latin typeface="2547_Ddinya12" pitchFamily="2" charset="0"/>
              <a:cs typeface="2547_Ddinya12" pitchFamily="2" charset="0"/>
            </a:endParaRPr>
          </a:p>
          <a:p>
            <a:pPr algn="l" fontAlgn="base"/>
            <a:endParaRPr lang="th-TH" sz="1400" b="1" dirty="0" smtClean="0">
              <a:solidFill>
                <a:srgbClr val="0070C0"/>
              </a:solidFill>
              <a:latin typeface="2547_Ddinya12" pitchFamily="2" charset="0"/>
              <a:cs typeface="2547_Ddinya12" pitchFamily="2" charset="0"/>
            </a:endParaRPr>
          </a:p>
          <a:p>
            <a:pPr algn="l" fontAlgn="base"/>
            <a:endParaRPr lang="th-TH" sz="1400" b="1" dirty="0" smtClean="0">
              <a:solidFill>
                <a:srgbClr val="0070C0"/>
              </a:solidFill>
              <a:latin typeface="2547_Ddinya12" pitchFamily="2" charset="0"/>
              <a:cs typeface="2547_Ddinya12" pitchFamily="2" charset="0"/>
            </a:endParaRPr>
          </a:p>
          <a:p>
            <a:pPr algn="l" fontAlgn="base"/>
            <a:endParaRPr lang="th-TH" sz="1400" b="1" dirty="0" smtClean="0">
              <a:solidFill>
                <a:srgbClr val="0070C0"/>
              </a:solidFill>
              <a:latin typeface="2547_Ddinya12" pitchFamily="2" charset="0"/>
              <a:cs typeface="2547_Ddinya12" pitchFamily="2" charset="0"/>
            </a:endParaRPr>
          </a:p>
          <a:p>
            <a:pPr algn="l" fontAlgn="base"/>
            <a:r>
              <a:rPr lang="th-TH" sz="1400" b="1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ลดความอยากอาหารลงได้จึงลดน้ำหนักได้ผล</a:t>
            </a:r>
            <a:br>
              <a:rPr lang="th-TH" sz="1400" b="1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</a:b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แอปเปิ้ล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เป็นผลไม้ที่มีสารอาหารสำคัญอย่าง</a:t>
            </a: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เบต้า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แคโร</a:t>
            </a: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ทีน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 วิตามินซีและไฟเบอร์ชนิดละลายน้ำได้ที่เรียกว่า ‘เพ</a:t>
            </a: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คติน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’ นอกจากนี้ ยังมีกรด 2 ชนิดก็คือ กรดมา</a:t>
            </a: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ลิค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และกรด</a:t>
            </a: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ทาร์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ทาริก กรดดังกล่าวมีคุณสมบัติช่วยในการย่อยอาหารประเภทโปรตีนและไขมัน ทั้งยังช่วยลดความอยากอาหาร ลดน้ำหนักและช่วยลดระดับ</a:t>
            </a: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คอเลสเตอรอล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ได้ผลอีกด้วย เมื่อไรที่สาวๆ หิวโหยจัดมาหากได้กิน</a:t>
            </a: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แอปเปิ้ล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ไปเพียง 1 ลูกเชื่อ</a:t>
            </a: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มั้ย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คะว่าคุณจะรู้สึกอิ่มและลดความอยากอาหารลง</a:t>
            </a: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ได้มาก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ขึ้น</a:t>
            </a:r>
          </a:p>
          <a:p>
            <a:pPr algn="l" fontAlgn="base"/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เนื่องจาก</a:t>
            </a: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แอปเปิ้ล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อุดมด้วยแป้งและน้ำตาลในรูปของน้ำตาลโมเลกุลเดี่ยวมากถึง 75% จึงทำให้ร่างกายดูดซึมน้ำตาลพิเศษนี้ได้อย่างรวดเร็วและยังสามารถนำไปใช้ประโยชน์ภายในเวลาไม่เกิน 10 นาที ส่งผลให้ความอยากอาหารลดลงและทำให้ไม่รู้สึกหงุดหงิด เพลียง่ายยามที่เราหิวโหยอาหารรุนแรงอีกด้วยนะ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คะ</a:t>
            </a:r>
          </a:p>
          <a:p>
            <a:pPr algn="l" fontAlgn="base"/>
            <a:r>
              <a:rPr lang="th-TH" sz="1400" b="1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ช่วยลด</a:t>
            </a:r>
            <a:r>
              <a:rPr lang="th-TH" sz="1400" b="1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คอเลสเตอรอล</a:t>
            </a:r>
            <a:r>
              <a:rPr lang="th-TH" sz="1400" b="1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ในกระแสเลือด</a:t>
            </a:r>
            <a:br>
              <a:rPr lang="th-TH" sz="1400" b="1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</a:b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การกิน</a:t>
            </a: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แอปเปิ้ล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เป็นประจำทุกวันๆ ละ 2-3 ลูกจะช่วยลดปริมาณ</a:t>
            </a: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คอเลสเตอรอล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ในกระแสเลือดลงได้ เนื่องจากสารเพ</a:t>
            </a: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คติน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จะเข้าไปพองตัวภายในกระเพาะอาหารซึ่งเป็นไฟเบอร์ที่ละลายน้ำได้ โดยปกติเมื่อเรากินอาหารเข้าไป กรดในทางเดินอาหารก็จะทำการย่อยสลายไขมันและคัดแยกเอา</a:t>
            </a: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คอเลสเตอรอล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ออกมา แต่ก่อนที่</a:t>
            </a: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คอเลสเตอรอล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จะถูกดูดกลับเข้าสู่ร่างกาย เพ</a:t>
            </a: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คติน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จาก</a:t>
            </a: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แอปเปิ้ล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นี่เองค่ะจะเข้าไปทำหน้าที่ในการดักจับ</a:t>
            </a: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คอเลสเตอรอล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เพื่อนำออกมาทำลายให้หมดสิ้นไปจากร่างกาย อีกทั้งการกิน</a:t>
            </a: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แอปเปิ้ล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ใน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  <a:hlinkClick r:id="rId3"/>
              </a:rPr>
              <a:t>ผู้หญิง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ยังพบว่าสามารถช่วยลดระดับ</a:t>
            </a: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คอเลสเตอรอล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ลงได้ดีกว่าผู้ชายอีก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ด้วย</a:t>
            </a:r>
          </a:p>
          <a:p>
            <a:pPr algn="l" fontAlgn="base"/>
            <a:r>
              <a:rPr lang="th-TH" sz="1400" b="1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ผลไม้ที่เหมาะสำหรับผู้ป่วยเบาหวาน กินคุมระดับน้ำตาลในเลือดได้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/>
            </a:r>
            <a:b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</a:b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แอปเปิ้ล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นับเป็นผลไม้ที่เหมาะสำหรับกินควบคุมน้ำตาลในเลือด และยังเหมาะสำหรับผู้ป่วยเบาหวานอีกด้วย เพราะอาหารที่เรากินเข้าไปแต่ละชนิดจะถูกย่อยสลายและดูดซึมผ่านผนังกระเพาะลำไส้ จากนั้นจะเข้าสู่กระแสเลือดทำให้ระดับน้ำตาลในเลือดเพิ่มสูงขึ้นช้าเร็วแตกต่างกัน โดยขึ้นอยู่ที่ประเภทของอาหารนั้นๆ เช่น หากกินน้ำผึ้งเข้าไปก็จะส่งผลให้น้ำตาลในเลือดขึ้นสูงรวดเร็วทันที และการกิน</a:t>
            </a: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แอปเปิ้ล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แม้ว่าจะมีน้ำตาลจากธรรมชาติ แต่ระดับน้ำตาลในเลือดก็จะค่อยๆ เพิ่มสูงขึ้นอย่างช้าๆ นั่นเอง และที่สำคัญการกินผลไม้ที่ให้ไฟเบอร์สูงย่อมมีประสิทธิภาพช่วยลดน้ำตาลในเลือดอยู่แล้ว ทั้งยังช่วยลดระดับ</a:t>
            </a:r>
            <a:r>
              <a:rPr lang="th-TH" sz="1400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คอเลสเตอรอล</a:t>
            </a:r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และยังลดโอกาสเสี่ยงในการเกิดโรคความดันโลหิตลงได้ด้วยค่ะ</a:t>
            </a:r>
          </a:p>
          <a:p>
            <a:pPr algn="l" fontAlgn="base"/>
            <a:r>
              <a:rPr lang="th-TH" sz="1400" b="1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เห็นกันหรือยังคะสาวๆ ว่า</a:t>
            </a:r>
            <a:r>
              <a:rPr lang="th-TH" sz="1400" b="1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แอปเปิ้ล</a:t>
            </a:r>
            <a:r>
              <a:rPr lang="th-TH" sz="1400" b="1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นั้นมากมายคุณประโยชน์เพียงใด ทราบกันเช่นนี้แล้ว ใครอยากสุขภาพดีห่างไกลโรคต่างๆ อย่าลืมหันมากิน</a:t>
            </a:r>
            <a:r>
              <a:rPr lang="th-TH" sz="1400" b="1" dirty="0" err="1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แอปเปิ้ล</a:t>
            </a:r>
            <a:r>
              <a:rPr lang="th-TH" sz="1400" b="1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>เป็นประจำทุกวันนะคะ</a:t>
            </a:r>
            <a:endParaRPr lang="th-TH" sz="1400" dirty="0" smtClean="0">
              <a:solidFill>
                <a:srgbClr val="0070C0"/>
              </a:solidFill>
              <a:latin typeface="2547_Ddinya12" pitchFamily="2" charset="0"/>
              <a:cs typeface="2547_Ddinya12" pitchFamily="2" charset="0"/>
            </a:endParaRPr>
          </a:p>
          <a:p>
            <a:pPr algn="l" fontAlgn="base"/>
            <a:endParaRPr lang="th-TH" sz="1400" dirty="0" smtClean="0">
              <a:solidFill>
                <a:srgbClr val="0070C0"/>
              </a:solidFill>
              <a:latin typeface="2547_Ddinya12" pitchFamily="2" charset="0"/>
              <a:cs typeface="2547_Ddinya12" pitchFamily="2" charset="0"/>
            </a:endParaRPr>
          </a:p>
          <a:p>
            <a:pPr algn="l"/>
            <a: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  <a:t/>
            </a:r>
            <a:br>
              <a:rPr lang="th-TH" sz="1400" dirty="0" smtClean="0">
                <a:solidFill>
                  <a:srgbClr val="0070C0"/>
                </a:solidFill>
                <a:latin typeface="2547_Ddinya12" pitchFamily="2" charset="0"/>
                <a:cs typeface="2547_Ddinya12" pitchFamily="2" charset="0"/>
              </a:rPr>
            </a:br>
            <a:endParaRPr lang="th-TH" sz="1400" b="1" dirty="0" smtClean="0">
              <a:solidFill>
                <a:srgbClr val="0070C0"/>
              </a:solidFill>
              <a:latin typeface="2547_Ddinya12" pitchFamily="2" charset="0"/>
              <a:cs typeface="2547_Ddinya12" pitchFamily="2" charset="0"/>
            </a:endParaRPr>
          </a:p>
        </p:txBody>
      </p:sp>
      <p:sp>
        <p:nvSpPr>
          <p:cNvPr id="1026" name="AutoShape 2" descr="http://variety.teenee.com/foodforbrain/img7/157015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2400"/>
          </a:p>
        </p:txBody>
      </p:sp>
      <p:sp>
        <p:nvSpPr>
          <p:cNvPr id="9" name="TextBox 8"/>
          <p:cNvSpPr txBox="1"/>
          <p:nvPr/>
        </p:nvSpPr>
        <p:spPr>
          <a:xfrm>
            <a:off x="357166" y="8713113"/>
            <a:ext cx="20104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100" i="1" dirty="0" smtClean="0"/>
              <a:t>ผู้หาข้อมูล </a:t>
            </a:r>
            <a:r>
              <a:rPr lang="en-US" sz="1100" i="1" dirty="0" smtClean="0"/>
              <a:t>:</a:t>
            </a:r>
            <a:r>
              <a:rPr lang="th-TH" sz="1100" i="1" dirty="0" smtClean="0"/>
              <a:t>นายมนตรี  อนันต์</a:t>
            </a:r>
            <a:endParaRPr lang="th-TH" sz="1100" i="1" dirty="0" smtClean="0"/>
          </a:p>
          <a:p>
            <a:r>
              <a:rPr lang="th-TH" sz="1100" dirty="0" smtClean="0"/>
              <a:t>ที่มา</a:t>
            </a:r>
            <a:r>
              <a:rPr lang="en-US" sz="1100" b="1" dirty="0" smtClean="0"/>
              <a:t> </a:t>
            </a:r>
            <a:r>
              <a:rPr lang="th-TH" sz="1100" dirty="0" smtClean="0"/>
              <a:t> </a:t>
            </a:r>
            <a:r>
              <a:rPr lang="en-US" sz="1100" dirty="0" smtClean="0"/>
              <a:t>http://women.sanook.com/</a:t>
            </a:r>
            <a:endParaRPr lang="th-TH" sz="1100" i="1" dirty="0"/>
          </a:p>
        </p:txBody>
      </p:sp>
      <p:sp>
        <p:nvSpPr>
          <p:cNvPr id="2" name="AutoShape 2" descr="http://p4.isanook.com/hi/0/ud/278/1392405/untitled-9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38" name="AutoShape 14" descr="จุดซ่อนเร้น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0" name="AutoShape 16" descr="จุดซ่อนเร้น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2" name="AutoShape 18" descr="จุดซ่อนเร้น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4" name="AutoShape 20" descr="จุดซ่อนเร้น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7" name="AutoShape 23" descr="จุดซ่อนเร้น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34" name="AutoShape 10" descr="http://variety.teenee.com/foodforbrain/img1/19339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36" name="AutoShape 12" descr="http://variety.teenee.com/foodforbrain/img1/19339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6" name="AutoShape 14" descr="http://variety.teenee.com/foodforbrain/img1/19339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1" name="AutoShape 17" descr="http://variety.teenee.com/foodforbrain/img0/193391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3" name="AutoShape 19" descr="http://variety.teenee.com/foodforbrain/img0/193391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6" name="AutoShape 22" descr="http://variety.teenee.com/foodforbrain/img9/193388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9" name="AutoShape 25" descr="http://variety.teenee.com/foodforbrain/img9/192067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4" name="AutoShape 2" descr="8 ข้อดีของไข่ขาวกับเรื่องในบ้าน ที่รู้แล้วจะต้องร้องว้าว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0" name="Picture 14" descr="แอปเปิ้ล.. ผลไม้เพื่อสุขภาพ ลดน้ำหนักได้ผล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92" y="1428728"/>
            <a:ext cx="2520741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91</Words>
  <Application>Microsoft Office PowerPoint</Application>
  <PresentationFormat>นำเสนอทางหน้าจอ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Company>KKD 2010 V5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KKD</dc:creator>
  <cp:lastModifiedBy>KKD</cp:lastModifiedBy>
  <cp:revision>64</cp:revision>
  <dcterms:created xsi:type="dcterms:W3CDTF">2013-03-25T02:19:56Z</dcterms:created>
  <dcterms:modified xsi:type="dcterms:W3CDTF">2015-01-14T03:08:36Z</dcterms:modified>
</cp:coreProperties>
</file>